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760" cy="5757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2023-04-15T01:03:29Z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